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211789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67577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38075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3159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40405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46417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447131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92230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01333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41793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1307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491880" y="1988840"/>
            <a:ext cx="2268251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6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endParaRPr lang="ru-RU" sz="2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1709681" y="2852936"/>
            <a:ext cx="5832648" cy="12961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8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ОЧІКУВАННЯ БОЖОЇ ВІДПОВІДІ</a:t>
            </a:r>
            <a:endParaRPr lang="ru-RU" sz="38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2204864"/>
            <a:ext cx="8280919" cy="34563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ревність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до дому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Твойого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небесного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з’їдає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мене, і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зневаги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Твоїх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зневажальників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спадають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на мене.</a:t>
            </a:r>
          </a:p>
        </p:txBody>
      </p:sp>
    </p:spTree>
    <p:extLst>
      <p:ext uri="{BB962C8B-B14F-4D97-AF65-F5344CB8AC3E}">
        <p14:creationId xmlns:p14="http://schemas.microsoft.com/office/powerpoint/2010/main" val="3178271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:2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492896"/>
            <a:ext cx="8280919" cy="23042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Спаси мене, Боже,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віднови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мою душу,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води </a:t>
            </a:r>
            <a:r>
              <a:rPr lang="ru-RU" sz="42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вже</a:t>
            </a:r>
            <a:r>
              <a:rPr lang="en-US" sz="42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2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2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аж 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до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душі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підійшли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492896"/>
            <a:ext cx="8280919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 Я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загруз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у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глибокім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гріховнім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багні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і нема </a:t>
            </a:r>
            <a:r>
              <a:rPr lang="ru-RU" sz="42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  <a:r>
              <a:rPr lang="en-US" sz="42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2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2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чім</a:t>
            </a:r>
            <a:r>
              <a:rPr lang="ru-RU" sz="42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стати,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ввійшов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я до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водних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глибин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і </a:t>
            </a:r>
            <a:r>
              <a:rPr lang="ru-RU" sz="42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мене</a:t>
            </a:r>
            <a:r>
              <a:rPr lang="en-US" sz="42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залила</a:t>
            </a:r>
            <a:r>
              <a:rPr lang="en-US" sz="42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течія</a:t>
            </a:r>
            <a:r>
              <a:rPr lang="ru-RU" sz="42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зла! </a:t>
            </a:r>
            <a:endParaRPr lang="ru-RU" sz="4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09271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492896"/>
            <a:ext cx="8280919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Я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змучився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в крику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своїм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висохло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горло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моє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очі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мої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затуманились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виглядання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надії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en-US" sz="42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2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2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Бога </a:t>
            </a:r>
            <a:r>
              <a:rPr lang="ru-RU" sz="42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мого</a:t>
            </a:r>
            <a:r>
              <a:rPr lang="ru-RU" sz="42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!… </a:t>
            </a:r>
            <a:endParaRPr lang="ru-RU" sz="4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824590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2348880"/>
            <a:ext cx="8280919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35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Тих ЧОЛОВІКІВ, </a:t>
            </a:r>
            <a:r>
              <a:rPr lang="ru-RU" sz="35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хто</a:t>
            </a:r>
            <a:r>
              <a:rPr lang="ru-RU" sz="35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мене без причини </a:t>
            </a:r>
            <a:r>
              <a:rPr lang="ru-RU" sz="35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ненавидить</a:t>
            </a:r>
            <a:r>
              <a:rPr lang="ru-RU" sz="35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стало </a:t>
            </a:r>
            <a:r>
              <a:rPr lang="ru-RU" sz="35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більш</a:t>
            </a:r>
            <a:r>
              <a:rPr lang="ru-RU" sz="35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як </a:t>
            </a:r>
            <a:r>
              <a:rPr lang="ru-RU" sz="35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волосся</a:t>
            </a:r>
            <a:r>
              <a:rPr lang="ru-RU" sz="35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на </a:t>
            </a:r>
            <a:r>
              <a:rPr lang="ru-RU" sz="35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моїй</a:t>
            </a:r>
            <a:r>
              <a:rPr lang="ru-RU" sz="35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голові</a:t>
            </a:r>
            <a:r>
              <a:rPr lang="ru-RU" sz="35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5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набралися</a:t>
            </a:r>
            <a:r>
              <a:rPr lang="ru-RU" sz="35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сили</a:t>
            </a:r>
            <a:r>
              <a:rPr lang="ru-RU" sz="35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мої</a:t>
            </a:r>
            <a:r>
              <a:rPr lang="ru-RU" sz="35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злі</a:t>
            </a:r>
            <a:r>
              <a:rPr lang="ru-RU" sz="35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супротивники, </a:t>
            </a:r>
            <a:r>
              <a:rPr lang="ru-RU" sz="35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35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безвинно мене </a:t>
            </a:r>
            <a:r>
              <a:rPr lang="ru-RU" sz="35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переслідують</a:t>
            </a:r>
            <a:r>
              <a:rPr lang="ru-RU" sz="35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5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чого</a:t>
            </a:r>
            <a:r>
              <a:rPr lang="en-US" sz="35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5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5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не </a:t>
            </a:r>
            <a:r>
              <a:rPr lang="ru-RU" sz="35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грабував</a:t>
            </a:r>
            <a:r>
              <a:rPr lang="ru-RU" sz="35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те </a:t>
            </a:r>
            <a:r>
              <a:rPr lang="ru-RU" sz="35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вертаю</a:t>
            </a:r>
            <a:r>
              <a:rPr lang="ru-RU" sz="35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5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623748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2348880"/>
            <a:ext cx="8280919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Боже,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знаєш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глупоту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мою, а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помилки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мої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перед Тобою,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всемудрий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Господи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не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сховані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121708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2132856"/>
            <a:ext cx="8280919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Нехай через мене не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матимуть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стиду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оті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християни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хто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на Тебе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надіється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Господи, Господи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Саваоте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; нехай через мене не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матимуть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сорому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ті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баптисти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6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хто</a:t>
            </a:r>
            <a:r>
              <a:rPr lang="ru-RU" sz="36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шукає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Тебе у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дусі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правді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Боже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Ізраїлів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3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634193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2348880"/>
            <a:ext cx="8280919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4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я ради Тебе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зневагу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ношу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під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час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організації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нової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церкви,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ганьба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покрила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обличчя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моє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!… </a:t>
            </a:r>
            <a:endParaRPr lang="ru-RU" sz="4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18674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2348880"/>
            <a:ext cx="8280919" cy="26642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Для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братів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своїх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став я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відчужений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і чужий для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синів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своєї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матері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4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794954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60</Words>
  <Application>Microsoft Office PowerPoint</Application>
  <PresentationFormat>On-screen Show (4:3)</PresentationFormat>
  <Paragraphs>54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Verdana</vt:lpstr>
      <vt:lpstr>Тема Office</vt:lpstr>
      <vt:lpstr>ПСАЛОМ 69</vt:lpstr>
      <vt:lpstr>ПСАЛОМ 69:2</vt:lpstr>
      <vt:lpstr>ПСАЛОМ 69:3</vt:lpstr>
      <vt:lpstr>ПСАЛОМ 69:4</vt:lpstr>
      <vt:lpstr>ПСАЛОМ 69:5</vt:lpstr>
      <vt:lpstr>ПСАЛОМ 69:6</vt:lpstr>
      <vt:lpstr>ПСАЛОМ 69:7</vt:lpstr>
      <vt:lpstr>ПСАЛОМ 69:8</vt:lpstr>
      <vt:lpstr>ПСАЛОМ 69:9</vt:lpstr>
      <vt:lpstr>ПСАЛОМ 69:10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6</dc:title>
  <cp:lastModifiedBy>ПЛвЦ Рівне</cp:lastModifiedBy>
  <cp:revision>11</cp:revision>
  <dcterms:modified xsi:type="dcterms:W3CDTF">2019-01-31T12:37:50Z</dcterms:modified>
</cp:coreProperties>
</file>